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ink/ink1.xml" ContentType="application/inkml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783" r:id="rId5"/>
  </p:sldIdLst>
  <p:sldSz cx="9144000" cy="5143500" type="screen16x9"/>
  <p:notesSz cx="7010400" cy="9296400"/>
  <p:custDataLst>
    <p:tags r:id="rId7"/>
  </p:custDataLst>
  <p:defaultTextStyle>
    <a:defPPr>
      <a:defRPr lang="en-US"/>
    </a:defPPr>
    <a:lvl1pPr marL="0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1pPr>
    <a:lvl2pPr marL="171446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2pPr>
    <a:lvl3pPr marL="342891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3pPr>
    <a:lvl4pPr marL="514337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4pPr>
    <a:lvl5pPr marL="685783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5pPr>
    <a:lvl6pPr marL="857229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6pPr>
    <a:lvl7pPr marL="1028674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7pPr>
    <a:lvl8pPr marL="1200120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8pPr>
    <a:lvl9pPr marL="1371566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FF9900"/>
    <a:srgbClr val="C90054"/>
    <a:srgbClr val="EDF0F6"/>
    <a:srgbClr val="001662"/>
    <a:srgbClr val="FFFFFF"/>
    <a:srgbClr val="D9D9D9"/>
    <a:srgbClr val="F2F2F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68C325-4F97-4B05-B803-B2BE70BAE9B1}" v="3" dt="2021-02-07T02:39:46.4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7418" autoAdjust="0"/>
  </p:normalViewPr>
  <p:slideViewPr>
    <p:cSldViewPr snapToGrid="0">
      <p:cViewPr varScale="1">
        <p:scale>
          <a:sx n="75" d="100"/>
          <a:sy n="75" d="100"/>
        </p:scale>
        <p:origin x="710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20T17:41:57.6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14695,'0'0'0,"0"0"-288,0 0-1569,0 0-2881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FBF694D-17D8-4D0E-AAC5-D0D72EE3B116}" type="datetimeFigureOut">
              <a:rPr lang="de-DE" smtClean="0"/>
              <a:t>13.05.2021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925F938-B47D-4093-9D31-6A50D525142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485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1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4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9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1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large text">
    <p:bg>
      <p:bgPr>
        <a:solidFill>
          <a:srgbClr val="EDF0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47E5F31-996E-4425-A531-FBD847EC2E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88000" y="962336"/>
            <a:ext cx="6408075" cy="1333698"/>
          </a:xfrm>
        </p:spPr>
        <p:txBody>
          <a:bodyPr wrap="square" tIns="0" rIns="0" bIns="0">
            <a:sp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AFFDD3EC-3173-2041-B649-3150D7488B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7097" y="4860000"/>
            <a:ext cx="279566" cy="108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r">
              <a:lnSpc>
                <a:spcPct val="100000"/>
              </a:lnSpc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2CD7560-3336-46DD-9D96-5102D8911CD3}" type="slidenum">
              <a:rPr lang="de-DE" smtClean="0"/>
              <a:pPr/>
              <a:t>‹#›</a:t>
            </a:fld>
            <a:endParaRPr lang="de-DE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1C99E88-B7B6-6546-99A0-7989CC64EFC7}"/>
              </a:ext>
            </a:extLst>
          </p:cNvPr>
          <p:cNvCxnSpPr>
            <a:cxnSpLocks/>
          </p:cNvCxnSpPr>
          <p:nvPr userDrawn="1"/>
        </p:nvCxnSpPr>
        <p:spPr>
          <a:xfrm>
            <a:off x="287339" y="837474"/>
            <a:ext cx="85680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04246745-26A5-A74E-A2E8-8E4776DE95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7341" y="267787"/>
            <a:ext cx="8568000" cy="276999"/>
          </a:xfrm>
        </p:spPr>
        <p:txBody>
          <a:bodyPr wrap="square" lIns="0" tIns="0" rIns="0" bIns="0">
            <a:sp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GB" noProof="0"/>
              <a:t>Title to go here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B185E08-8B33-C148-8EEB-F28A19B3CE69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287341" y="540000"/>
            <a:ext cx="8568000" cy="24622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>
              <a:lnSpc>
                <a:spcPct val="100000"/>
              </a:lnSpc>
              <a:buNone/>
              <a:defRPr sz="1600" b="0"/>
            </a:lvl1pPr>
            <a:lvl2pPr marL="342904" indent="0">
              <a:buNone/>
              <a:defRPr sz="1500" b="1"/>
            </a:lvl2pPr>
            <a:lvl3pPr marL="685809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DFB20AE-7F8F-E04B-953F-6BAD08DD8B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48374" y="4860000"/>
            <a:ext cx="2087563" cy="108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l">
              <a:lnSpc>
                <a:spcPts val="600"/>
              </a:lnSpc>
              <a:defRPr sz="700" spc="-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de-DE" dirty="0"/>
              <a:t>Insert &gt; Header &amp; </a:t>
            </a:r>
            <a:r>
              <a:rPr lang="de-DE" dirty="0" err="1"/>
              <a:t>Footer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5911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Slid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8000" y="333058"/>
            <a:ext cx="8568000" cy="270843"/>
          </a:xfrm>
        </p:spPr>
        <p:txBody>
          <a:bodyPr anchor="t"/>
          <a:lstStyle>
            <a:lvl1pPr>
              <a:lnSpc>
                <a:spcPct val="80000"/>
              </a:lnSpc>
              <a:defRPr sz="2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Divider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88000" y="3531945"/>
            <a:ext cx="8568000" cy="3693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2"/>
                </a:solidFill>
              </a:defRPr>
            </a:lvl1pPr>
            <a:lvl2pPr marL="3429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 title style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0AD605-5A6D-4AE3-A7EC-9CCD9DA2933C}"/>
              </a:ext>
            </a:extLst>
          </p:cNvPr>
          <p:cNvCxnSpPr>
            <a:cxnSpLocks/>
          </p:cNvCxnSpPr>
          <p:nvPr userDrawn="1"/>
        </p:nvCxnSpPr>
        <p:spPr>
          <a:xfrm>
            <a:off x="288000" y="1702800"/>
            <a:ext cx="856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164DD9F-30F7-4809-8E3E-0B0FA365E335}"/>
              </a:ext>
            </a:extLst>
          </p:cNvPr>
          <p:cNvCxnSpPr>
            <a:cxnSpLocks/>
          </p:cNvCxnSpPr>
          <p:nvPr userDrawn="1"/>
        </p:nvCxnSpPr>
        <p:spPr>
          <a:xfrm>
            <a:off x="288000" y="3429000"/>
            <a:ext cx="856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EC0B0267-74EC-9843-A3E8-221FFF543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7097" y="4860000"/>
            <a:ext cx="279566" cy="108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r">
              <a:lnSpc>
                <a:spcPct val="100000"/>
              </a:lnSpc>
              <a:defRPr sz="7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2CD7560-3336-46DD-9D96-5102D8911CD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1466514-44B4-F944-BA30-1BD2948AE8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48374" y="4860000"/>
            <a:ext cx="2087563" cy="108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l">
              <a:lnSpc>
                <a:spcPts val="600"/>
              </a:lnSpc>
              <a:defRPr sz="700" spc="-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de-DE"/>
              <a:t>Insert &gt; Header &amp; Footer to change this 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947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AD1CC032-B213-48C5-9EAC-17A929C43A9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87337" y="955042"/>
            <a:ext cx="5811195" cy="31745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14EB5B-BE04-2F45-ABB9-2BE2E90FADBA}"/>
              </a:ext>
            </a:extLst>
          </p:cNvPr>
          <p:cNvCxnSpPr>
            <a:cxnSpLocks/>
          </p:cNvCxnSpPr>
          <p:nvPr userDrawn="1"/>
        </p:nvCxnSpPr>
        <p:spPr>
          <a:xfrm>
            <a:off x="288000" y="837474"/>
            <a:ext cx="85680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50BB608-C74E-EC45-81CB-AE81F87E3A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7097" y="4860000"/>
            <a:ext cx="279566" cy="108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r">
              <a:lnSpc>
                <a:spcPct val="100000"/>
              </a:lnSpc>
              <a:defRPr sz="7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2CD7560-3336-46DD-9D96-5102D8911CD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728CFE5-9E04-7A4A-906E-61A235032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48374" y="4860000"/>
            <a:ext cx="2087563" cy="108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l">
              <a:lnSpc>
                <a:spcPts val="600"/>
              </a:lnSpc>
              <a:defRPr sz="700" spc="-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de-DE" dirty="0"/>
              <a:t>Insert &gt; Header &amp; </a:t>
            </a:r>
            <a:r>
              <a:rPr lang="de-DE" dirty="0" err="1"/>
              <a:t>Footer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6727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genda Slide">
    <p:bg>
      <p:bgPr>
        <a:solidFill>
          <a:srgbClr val="EDF0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2A15297-7EA2-3646-B06E-845C9087B2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7097" y="4860000"/>
            <a:ext cx="279566" cy="108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r">
              <a:lnSpc>
                <a:spcPct val="100000"/>
              </a:lnSpc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2CD7560-3336-46DD-9D96-5102D8911CD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D90C31C4-08BD-8B42-86BA-086788BE27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48374" y="4860000"/>
            <a:ext cx="2087563" cy="108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l">
              <a:lnSpc>
                <a:spcPts val="600"/>
              </a:lnSpc>
              <a:defRPr sz="700" spc="-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de-DE" dirty="0"/>
              <a:t>Insert &gt; Header &amp; </a:t>
            </a:r>
            <a:r>
              <a:rPr lang="de-DE" dirty="0" err="1"/>
              <a:t>Footer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EEF0D-9DBB-8445-A1BB-392486D8377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87338" y="955674"/>
            <a:ext cx="8569325" cy="3800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C291059-79C6-BD4B-A54E-6172E93DAC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7341" y="267787"/>
            <a:ext cx="8568000" cy="276999"/>
          </a:xfrm>
        </p:spPr>
        <p:txBody>
          <a:bodyPr wrap="square" lIns="0" tIns="0" rIns="0" bIns="0">
            <a:sp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Title to go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330CA42-F595-9442-8A37-4F139931AD28}"/>
              </a:ext>
            </a:extLst>
          </p:cNvPr>
          <p:cNvCxnSpPr>
            <a:cxnSpLocks/>
          </p:cNvCxnSpPr>
          <p:nvPr userDrawn="1"/>
        </p:nvCxnSpPr>
        <p:spPr>
          <a:xfrm>
            <a:off x="288000" y="837474"/>
            <a:ext cx="8568663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68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1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862" y="293727"/>
            <a:ext cx="8561801" cy="27699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GB" noProof="0"/>
              <a:t>Title to go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954882"/>
            <a:ext cx="7129462" cy="2600712"/>
          </a:xfrm>
          <a:prstGeom prst="rect">
            <a:avLst/>
          </a:prstGeom>
        </p:spPr>
        <p:txBody>
          <a:bodyPr vert="horz" wrap="square" lIns="0" tIns="45720" rIns="91440" bIns="45720" rtlCol="0">
            <a:spAutoFit/>
          </a:bodyPr>
          <a:lstStyle/>
          <a:p>
            <a:pPr lvl="0"/>
            <a:r>
              <a:rPr lang="en-GB" noProof="0" dirty="0" err="1"/>
              <a:t>Aliquibu</a:t>
            </a:r>
            <a:r>
              <a:rPr lang="en-GB" noProof="0" dirty="0"/>
              <a:t> </a:t>
            </a:r>
            <a:r>
              <a:rPr lang="en-GB" noProof="0" dirty="0" err="1"/>
              <a:t>samusae</a:t>
            </a:r>
            <a:r>
              <a:rPr lang="en-GB" noProof="0" dirty="0"/>
              <a:t> </a:t>
            </a:r>
            <a:r>
              <a:rPr lang="en-GB" noProof="0" dirty="0" err="1"/>
              <a:t>nessint</a:t>
            </a:r>
            <a:r>
              <a:rPr lang="en-GB" noProof="0" dirty="0"/>
              <a:t> </a:t>
            </a:r>
            <a:r>
              <a:rPr lang="en-GB" noProof="0" dirty="0" err="1"/>
              <a:t>magnis</a:t>
            </a:r>
            <a:r>
              <a:rPr lang="en-GB" noProof="0" dirty="0"/>
              <a:t> </a:t>
            </a:r>
            <a:r>
              <a:rPr lang="en-GB" noProof="0" dirty="0" err="1"/>
              <a:t>eture</a:t>
            </a:r>
            <a:r>
              <a:rPr lang="en-GB" noProof="0" dirty="0"/>
              <a:t> </a:t>
            </a:r>
            <a:r>
              <a:rPr lang="en-GB" noProof="0" dirty="0" err="1"/>
              <a:t>mpedias</a:t>
            </a:r>
            <a:r>
              <a:rPr lang="en-GB" noProof="0" dirty="0"/>
              <a:t> </a:t>
            </a:r>
            <a:r>
              <a:rPr lang="en-GB" noProof="0" dirty="0" err="1"/>
              <a:t>dolorepro</a:t>
            </a:r>
            <a:r>
              <a:rPr lang="en-GB" noProof="0" dirty="0"/>
              <a:t> </a:t>
            </a:r>
            <a:r>
              <a:rPr lang="en-GB" noProof="0" dirty="0" err="1"/>
              <a:t>bea</a:t>
            </a:r>
            <a:r>
              <a:rPr lang="en-GB" noProof="0" dirty="0"/>
              <a:t> </a:t>
            </a:r>
            <a:r>
              <a:rPr lang="en-GB" noProof="0" dirty="0" err="1"/>
              <a:t>nos</a:t>
            </a:r>
            <a:r>
              <a:rPr lang="en-GB" noProof="0" dirty="0"/>
              <a:t> de </a:t>
            </a:r>
            <a:r>
              <a:rPr lang="en-GB" noProof="0" dirty="0" err="1"/>
              <a:t>volupta</a:t>
            </a:r>
            <a:r>
              <a:rPr lang="en-GB" noProof="0" dirty="0"/>
              <a:t> </a:t>
            </a:r>
            <a:br>
              <a:rPr lang="en-GB" noProof="0" dirty="0"/>
            </a:br>
            <a:r>
              <a:rPr lang="en-GB" noProof="0" dirty="0" err="1"/>
              <a:t>daest</a:t>
            </a:r>
            <a:r>
              <a:rPr lang="en-GB" noProof="0" dirty="0"/>
              <a:t> </a:t>
            </a:r>
            <a:r>
              <a:rPr lang="en-GB" noProof="0" dirty="0" err="1"/>
              <a:t>voluptat</a:t>
            </a:r>
            <a:r>
              <a:rPr lang="en-GB" noProof="0" dirty="0"/>
              <a:t>. </a:t>
            </a:r>
          </a:p>
          <a:p>
            <a:pPr lvl="1"/>
            <a:r>
              <a:rPr lang="en-GB" noProof="0" dirty="0"/>
              <a:t>Large bullet point style</a:t>
            </a:r>
          </a:p>
          <a:p>
            <a:pPr lvl="2"/>
            <a:r>
              <a:rPr lang="en-GB" noProof="0" dirty="0" err="1"/>
              <a:t>Aliquibu</a:t>
            </a:r>
            <a:r>
              <a:rPr lang="en-GB" noProof="0" dirty="0"/>
              <a:t> </a:t>
            </a:r>
            <a:r>
              <a:rPr lang="en-GB" noProof="0" dirty="0" err="1"/>
              <a:t>samusae</a:t>
            </a:r>
            <a:r>
              <a:rPr lang="en-GB" noProof="0" dirty="0"/>
              <a:t> </a:t>
            </a:r>
            <a:r>
              <a:rPr lang="en-GB" noProof="0" dirty="0" err="1"/>
              <a:t>nessint</a:t>
            </a:r>
            <a:r>
              <a:rPr lang="en-GB" noProof="0" dirty="0"/>
              <a:t> </a:t>
            </a:r>
            <a:r>
              <a:rPr lang="en-GB" noProof="0" dirty="0" err="1"/>
              <a:t>magnis</a:t>
            </a:r>
            <a:r>
              <a:rPr lang="en-GB" noProof="0" dirty="0"/>
              <a:t> </a:t>
            </a:r>
            <a:r>
              <a:rPr lang="en-GB" noProof="0" dirty="0" err="1"/>
              <a:t>eture</a:t>
            </a:r>
            <a:r>
              <a:rPr lang="en-GB" noProof="0" dirty="0"/>
              <a:t> </a:t>
            </a:r>
            <a:r>
              <a:rPr lang="en-GB" noProof="0" dirty="0" err="1"/>
              <a:t>mpedias</a:t>
            </a:r>
            <a:r>
              <a:rPr lang="en-GB" noProof="0" dirty="0"/>
              <a:t> </a:t>
            </a:r>
            <a:r>
              <a:rPr lang="en-GB" noProof="0" dirty="0" err="1"/>
              <a:t>dolorepro</a:t>
            </a:r>
            <a:r>
              <a:rPr lang="en-GB" noProof="0" dirty="0"/>
              <a:t> </a:t>
            </a:r>
            <a:r>
              <a:rPr lang="en-GB" noProof="0" dirty="0" err="1"/>
              <a:t>bea</a:t>
            </a:r>
            <a:r>
              <a:rPr lang="en-GB" noProof="0" dirty="0"/>
              <a:t> </a:t>
            </a:r>
            <a:r>
              <a:rPr lang="en-GB" noProof="0" dirty="0" err="1"/>
              <a:t>nos</a:t>
            </a:r>
            <a:r>
              <a:rPr lang="en-GB" noProof="0" dirty="0"/>
              <a:t> de </a:t>
            </a:r>
            <a:r>
              <a:rPr lang="en-GB" noProof="0" dirty="0" err="1"/>
              <a:t>volupta</a:t>
            </a:r>
            <a:r>
              <a:rPr lang="en-GB" noProof="0" dirty="0"/>
              <a:t> </a:t>
            </a:r>
            <a:br>
              <a:rPr lang="en-GB" noProof="0" dirty="0"/>
            </a:br>
            <a:r>
              <a:rPr lang="en-GB" noProof="0" dirty="0" err="1"/>
              <a:t>daest</a:t>
            </a:r>
            <a:r>
              <a:rPr lang="en-GB" noProof="0" dirty="0"/>
              <a:t> </a:t>
            </a:r>
            <a:r>
              <a:rPr lang="en-GB" noProof="0" dirty="0" err="1"/>
              <a:t>voluptat</a:t>
            </a:r>
            <a:r>
              <a:rPr lang="en-GB" noProof="0" dirty="0"/>
              <a:t>. </a:t>
            </a:r>
          </a:p>
          <a:p>
            <a:pPr lvl="3"/>
            <a:r>
              <a:rPr lang="en-GB" noProof="0" dirty="0" err="1"/>
              <a:t>Aliquibu</a:t>
            </a:r>
            <a:r>
              <a:rPr lang="en-GB" noProof="0" dirty="0"/>
              <a:t> </a:t>
            </a:r>
            <a:r>
              <a:rPr lang="en-GB" noProof="0" dirty="0" err="1"/>
              <a:t>samusae</a:t>
            </a:r>
            <a:r>
              <a:rPr lang="en-GB" noProof="0" dirty="0"/>
              <a:t> </a:t>
            </a:r>
            <a:r>
              <a:rPr lang="en-GB" noProof="0" dirty="0" err="1"/>
              <a:t>nessint</a:t>
            </a:r>
            <a:r>
              <a:rPr lang="en-GB" noProof="0" dirty="0"/>
              <a:t> </a:t>
            </a:r>
            <a:r>
              <a:rPr lang="en-GB" noProof="0" dirty="0" err="1"/>
              <a:t>magnis</a:t>
            </a:r>
            <a:r>
              <a:rPr lang="en-GB" noProof="0" dirty="0"/>
              <a:t> </a:t>
            </a:r>
            <a:r>
              <a:rPr lang="en-GB" noProof="0" dirty="0" err="1"/>
              <a:t>eture</a:t>
            </a:r>
            <a:r>
              <a:rPr lang="en-GB" noProof="0" dirty="0"/>
              <a:t> </a:t>
            </a:r>
            <a:r>
              <a:rPr lang="en-GB" noProof="0" dirty="0" err="1"/>
              <a:t>mpedias</a:t>
            </a:r>
            <a:r>
              <a:rPr lang="en-GB" noProof="0" dirty="0"/>
              <a:t> </a:t>
            </a:r>
            <a:r>
              <a:rPr lang="en-GB" noProof="0" dirty="0" err="1"/>
              <a:t>dolorepro</a:t>
            </a:r>
            <a:r>
              <a:rPr lang="en-GB" noProof="0" dirty="0"/>
              <a:t> </a:t>
            </a:r>
            <a:r>
              <a:rPr lang="en-GB" noProof="0" dirty="0" err="1"/>
              <a:t>bea</a:t>
            </a:r>
            <a:r>
              <a:rPr lang="en-GB" noProof="0" dirty="0"/>
              <a:t> </a:t>
            </a:r>
            <a:r>
              <a:rPr lang="en-GB" noProof="0" dirty="0" err="1"/>
              <a:t>nos</a:t>
            </a:r>
            <a:r>
              <a:rPr lang="en-GB" noProof="0" dirty="0"/>
              <a:t> de </a:t>
            </a:r>
            <a:r>
              <a:rPr lang="en-GB" noProof="0" dirty="0" err="1"/>
              <a:t>volupta</a:t>
            </a:r>
            <a:r>
              <a:rPr lang="en-GB" noProof="0" dirty="0"/>
              <a:t> </a:t>
            </a:r>
            <a:br>
              <a:rPr lang="en-GB" noProof="0" dirty="0"/>
            </a:br>
            <a:r>
              <a:rPr lang="en-GB" noProof="0" dirty="0" err="1"/>
              <a:t>daest</a:t>
            </a:r>
            <a:r>
              <a:rPr lang="en-GB" noProof="0" dirty="0"/>
              <a:t> </a:t>
            </a:r>
            <a:r>
              <a:rPr lang="en-GB" noProof="0" dirty="0" err="1"/>
              <a:t>voluptat</a:t>
            </a:r>
            <a:r>
              <a:rPr lang="en-GB" noProof="0" dirty="0"/>
              <a:t>. </a:t>
            </a:r>
          </a:p>
          <a:p>
            <a:pPr lvl="4"/>
            <a:r>
              <a:rPr lang="en-GB" noProof="0" dirty="0" err="1"/>
              <a:t>Aliquibu</a:t>
            </a:r>
            <a:r>
              <a:rPr lang="en-GB" noProof="0" dirty="0"/>
              <a:t> </a:t>
            </a:r>
            <a:r>
              <a:rPr lang="en-GB" noProof="0" dirty="0" err="1"/>
              <a:t>samusae</a:t>
            </a:r>
            <a:r>
              <a:rPr lang="en-GB" noProof="0" dirty="0"/>
              <a:t> </a:t>
            </a:r>
            <a:r>
              <a:rPr lang="en-GB" noProof="0" dirty="0" err="1"/>
              <a:t>nessint</a:t>
            </a:r>
            <a:r>
              <a:rPr lang="en-GB" noProof="0" dirty="0"/>
              <a:t> </a:t>
            </a:r>
            <a:r>
              <a:rPr lang="en-GB" noProof="0" dirty="0" err="1"/>
              <a:t>magnis</a:t>
            </a:r>
            <a:r>
              <a:rPr lang="en-GB" noProof="0" dirty="0"/>
              <a:t> </a:t>
            </a:r>
            <a:r>
              <a:rPr lang="en-GB" noProof="0" dirty="0" err="1"/>
              <a:t>eture</a:t>
            </a:r>
            <a:r>
              <a:rPr lang="en-GB" noProof="0" dirty="0"/>
              <a:t> </a:t>
            </a:r>
            <a:r>
              <a:rPr lang="en-GB" noProof="0" dirty="0" err="1"/>
              <a:t>mpedias</a:t>
            </a:r>
            <a:r>
              <a:rPr lang="en-GB" noProof="0" dirty="0"/>
              <a:t> </a:t>
            </a:r>
            <a:r>
              <a:rPr lang="en-GB" noProof="0" dirty="0" err="1"/>
              <a:t>dolorepro</a:t>
            </a:r>
            <a:r>
              <a:rPr lang="en-GB" noProof="0" dirty="0"/>
              <a:t> </a:t>
            </a:r>
            <a:r>
              <a:rPr lang="en-GB" noProof="0" dirty="0" err="1"/>
              <a:t>bea</a:t>
            </a:r>
            <a:r>
              <a:rPr lang="en-GB" noProof="0" dirty="0"/>
              <a:t> </a:t>
            </a:r>
            <a:r>
              <a:rPr lang="en-GB" noProof="0" dirty="0" err="1"/>
              <a:t>nos</a:t>
            </a:r>
            <a:r>
              <a:rPr lang="en-GB" noProof="0" dirty="0"/>
              <a:t> de </a:t>
            </a:r>
            <a:r>
              <a:rPr lang="en-GB" noProof="0" dirty="0" err="1"/>
              <a:t>volupta</a:t>
            </a:r>
            <a:r>
              <a:rPr lang="en-GB" noProof="0" dirty="0"/>
              <a:t> </a:t>
            </a:r>
          </a:p>
          <a:p>
            <a:pPr lvl="5"/>
            <a:r>
              <a:rPr lang="en-GB" noProof="0" dirty="0" err="1"/>
              <a:t>Aliquibu</a:t>
            </a:r>
            <a:r>
              <a:rPr lang="en-GB" noProof="0" dirty="0"/>
              <a:t> </a:t>
            </a:r>
            <a:r>
              <a:rPr lang="en-GB" noProof="0" dirty="0" err="1"/>
              <a:t>samusae</a:t>
            </a:r>
            <a:r>
              <a:rPr lang="en-GB" noProof="0" dirty="0"/>
              <a:t> </a:t>
            </a:r>
            <a:r>
              <a:rPr lang="en-GB" noProof="0" dirty="0" err="1"/>
              <a:t>nessint</a:t>
            </a:r>
            <a:r>
              <a:rPr lang="en-GB" noProof="0" dirty="0"/>
              <a:t> </a:t>
            </a:r>
            <a:r>
              <a:rPr lang="en-GB" noProof="0" dirty="0" err="1"/>
              <a:t>magnis</a:t>
            </a:r>
            <a:r>
              <a:rPr lang="en-GB" noProof="0" dirty="0"/>
              <a:t> </a:t>
            </a:r>
            <a:r>
              <a:rPr lang="en-GB" noProof="0" dirty="0" err="1"/>
              <a:t>eture</a:t>
            </a:r>
            <a:r>
              <a:rPr lang="en-GB" noProof="0" dirty="0"/>
              <a:t> </a:t>
            </a:r>
            <a:r>
              <a:rPr lang="en-GB" noProof="0" dirty="0" err="1"/>
              <a:t>mpedias</a:t>
            </a:r>
            <a:r>
              <a:rPr lang="en-GB" noProof="0" dirty="0"/>
              <a:t> </a:t>
            </a:r>
            <a:r>
              <a:rPr lang="en-GB" noProof="0" dirty="0" err="1"/>
              <a:t>dolorepro</a:t>
            </a:r>
            <a:r>
              <a:rPr lang="en-GB" noProof="0" dirty="0"/>
              <a:t> </a:t>
            </a:r>
            <a:r>
              <a:rPr lang="en-GB" noProof="0" dirty="0" err="1"/>
              <a:t>bea</a:t>
            </a:r>
            <a:r>
              <a:rPr lang="en-GB" noProof="0" dirty="0"/>
              <a:t> </a:t>
            </a:r>
            <a:r>
              <a:rPr lang="en-GB" noProof="0" dirty="0" err="1"/>
              <a:t>nos</a:t>
            </a:r>
            <a:r>
              <a:rPr lang="en-GB" noProof="0" dirty="0"/>
              <a:t> de</a:t>
            </a:r>
          </a:p>
          <a:p>
            <a:pPr lvl="5"/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7097" y="4860000"/>
            <a:ext cx="279566" cy="108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r">
              <a:lnSpc>
                <a:spcPct val="100000"/>
              </a:lnSpc>
              <a:defRPr sz="7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2CD7560-3336-46DD-9D96-5102D8911CD3}" type="slidenum">
              <a:rPr lang="en-GB" noProof="0" smtClean="0"/>
              <a:pPr/>
              <a:t>‹#›</a:t>
            </a:fld>
            <a:endParaRPr lang="en-GB" noProof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1C232CA0-05CB-474B-AFC1-642C8124C3F6}"/>
                  </a:ext>
                </a:extLst>
              </p14:cNvPr>
              <p14:cNvContentPartPr/>
              <p14:nvPr userDrawn="1"/>
            </p14:nvContentPartPr>
            <p14:xfrm>
              <a:off x="11846550" y="586200"/>
              <a:ext cx="135" cy="135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1C232CA0-05CB-474B-AFC1-642C8124C3F6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11843175" y="582825"/>
                <a:ext cx="6750" cy="675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8FEF4F8-EAE0-2B43-ABF3-2B3F13B663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48374" y="4860000"/>
            <a:ext cx="2087563" cy="108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l">
              <a:lnSpc>
                <a:spcPts val="600"/>
              </a:lnSpc>
              <a:defRPr sz="700" spc="-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de-DE" dirty="0"/>
              <a:t>Insert &gt; Header &amp; </a:t>
            </a:r>
            <a:r>
              <a:rPr lang="de-DE" dirty="0" err="1"/>
              <a:t>Footer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850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3" r:id="rId2"/>
    <p:sldLayoutId id="2147483699" r:id="rId3"/>
    <p:sldLayoutId id="2147483722" r:id="rId4"/>
  </p:sldLayoutIdLst>
  <p:hf hdr="0" ftr="0" dt="0"/>
  <p:txStyles>
    <p:titleStyle>
      <a:lvl1pPr algn="l" defTabSz="685809" rtl="0" eaLnBrk="1" latinLnBrk="0" hangingPunct="1">
        <a:lnSpc>
          <a:spcPct val="100000"/>
        </a:lnSpc>
        <a:spcBef>
          <a:spcPct val="0"/>
        </a:spcBef>
        <a:buNone/>
        <a:defRPr sz="1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809" rtl="0" eaLnBrk="1" latinLnBrk="0" hangingPunct="1">
        <a:lnSpc>
          <a:spcPct val="95000"/>
        </a:lnSpc>
        <a:spcBef>
          <a:spcPts val="0"/>
        </a:spcBef>
        <a:buFontTx/>
        <a:buNone/>
        <a:defRPr sz="14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indent="0" algn="l" defTabSz="685809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None/>
        <a:defRPr sz="1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1502" indent="-121502" algn="l" defTabSz="685809" rtl="0" eaLnBrk="1" latinLnBrk="0" hangingPunct="1">
        <a:lnSpc>
          <a:spcPct val="95000"/>
        </a:lnSpc>
        <a:spcBef>
          <a:spcPts val="413"/>
        </a:spcBef>
        <a:spcAft>
          <a:spcPts val="413"/>
        </a:spcAft>
        <a:buClr>
          <a:schemeClr val="tx2"/>
        </a:buClr>
        <a:buFont typeface="Arial" panose="020B0604020202020204" pitchFamily="34" charset="0"/>
        <a:buChar char="•"/>
        <a:defRPr sz="14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310504" indent="-175502" algn="l" defTabSz="685809" rtl="0" eaLnBrk="1" latinLnBrk="0" hangingPunct="1">
        <a:lnSpc>
          <a:spcPct val="95000"/>
        </a:lnSpc>
        <a:spcBef>
          <a:spcPts val="413"/>
        </a:spcBef>
        <a:spcAft>
          <a:spcPts val="413"/>
        </a:spcAft>
        <a:buClr>
          <a:schemeClr val="accent6"/>
        </a:buClr>
        <a:buFont typeface="Symbol" panose="05050102010706020507" pitchFamily="18" charset="2"/>
        <a:buChar char="-"/>
        <a:defRPr sz="14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445506" indent="-175502" algn="l" defTabSz="685809" rtl="0" eaLnBrk="1" latinLnBrk="0" hangingPunct="1">
        <a:lnSpc>
          <a:spcPct val="95000"/>
        </a:lnSpc>
        <a:spcBef>
          <a:spcPts val="413"/>
        </a:spcBef>
        <a:spcAft>
          <a:spcPts val="413"/>
        </a:spcAft>
        <a:buClr>
          <a:schemeClr val="accent6"/>
        </a:buClr>
        <a:buFont typeface="Symbol" panose="05050102010706020507" pitchFamily="18" charset="2"/>
        <a:buChar char="-"/>
        <a:tabLst>
          <a:tab pos="265512" algn="l"/>
        </a:tabLst>
        <a:defRPr sz="14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621008" indent="-175502" algn="l" defTabSz="685809" rtl="0" eaLnBrk="1" latinLnBrk="0" hangingPunct="1">
        <a:lnSpc>
          <a:spcPct val="95000"/>
        </a:lnSpc>
        <a:spcBef>
          <a:spcPts val="413"/>
        </a:spcBef>
        <a:spcAft>
          <a:spcPts val="413"/>
        </a:spcAft>
        <a:buClr>
          <a:schemeClr val="accent6"/>
        </a:buClr>
        <a:buFont typeface="Symbol" panose="05050102010706020507" pitchFamily="18" charset="2"/>
        <a:buChar char="-"/>
        <a:defRPr sz="14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0" indent="0" algn="l" defTabSz="685809" rtl="0" eaLnBrk="1" latinLnBrk="0" hangingPunct="1">
        <a:lnSpc>
          <a:spcPts val="1200"/>
        </a:lnSpc>
        <a:spcBef>
          <a:spcPts val="0"/>
        </a:spcBef>
        <a:buClr>
          <a:schemeClr val="accent6"/>
        </a:buClr>
        <a:buFont typeface="Symbol" panose="05050102010706020507" pitchFamily="18" charset="2"/>
        <a:buNone/>
        <a:defRPr sz="975" b="1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0" indent="0" algn="l" defTabSz="685809" rtl="0" eaLnBrk="1" latinLnBrk="0" hangingPunct="1">
        <a:lnSpc>
          <a:spcPts val="1200"/>
        </a:lnSpc>
        <a:spcBef>
          <a:spcPts val="0"/>
        </a:spcBef>
        <a:buFont typeface="Arial" panose="020B0604020202020204" pitchFamily="34" charset="0"/>
        <a:buNone/>
        <a:defRPr sz="975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0" indent="0" algn="l" defTabSz="685809" rtl="0" eaLnBrk="1" latinLnBrk="0" hangingPunct="1">
        <a:lnSpc>
          <a:spcPts val="1200"/>
        </a:lnSpc>
        <a:spcBef>
          <a:spcPts val="413"/>
        </a:spcBef>
        <a:spcAft>
          <a:spcPts val="413"/>
        </a:spcAft>
        <a:buClr>
          <a:schemeClr val="tx2"/>
        </a:buClr>
        <a:buFont typeface="Arial" panose="020B0604020202020204" pitchFamily="34" charset="0"/>
        <a:buNone/>
        <a:defRPr sz="97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4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9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3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7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1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26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30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34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0" userDrawn="1">
          <p15:clr>
            <a:srgbClr val="F26B43"/>
          </p15:clr>
        </p15:guide>
        <p15:guide id="2" orient="horz" pos="3060" userDrawn="1">
          <p15:clr>
            <a:srgbClr val="F26B43"/>
          </p15:clr>
        </p15:guide>
        <p15:guide id="3" pos="181" userDrawn="1">
          <p15:clr>
            <a:srgbClr val="F26B43"/>
          </p15:clr>
        </p15:guide>
        <p15:guide id="4" pos="5579" userDrawn="1">
          <p15:clr>
            <a:srgbClr val="F26B43"/>
          </p15:clr>
        </p15:guide>
        <p15:guide id="5" pos="635" userDrawn="1">
          <p15:clr>
            <a:srgbClr val="F26B43"/>
          </p15:clr>
        </p15:guide>
        <p15:guide id="6" pos="589" userDrawn="1">
          <p15:clr>
            <a:srgbClr val="F26B43"/>
          </p15:clr>
        </p15:guide>
        <p15:guide id="7" pos="1043" userDrawn="1">
          <p15:clr>
            <a:srgbClr val="F26B43"/>
          </p15:clr>
        </p15:guide>
        <p15:guide id="8" pos="1088" userDrawn="1">
          <p15:clr>
            <a:srgbClr val="F26B43"/>
          </p15:clr>
        </p15:guide>
        <p15:guide id="9" pos="1497" userDrawn="1">
          <p15:clr>
            <a:srgbClr val="F26B43"/>
          </p15:clr>
        </p15:guide>
        <p15:guide id="10" pos="1542" userDrawn="1">
          <p15:clr>
            <a:srgbClr val="F26B43"/>
          </p15:clr>
        </p15:guide>
        <p15:guide id="11" pos="1950" userDrawn="1">
          <p15:clr>
            <a:srgbClr val="F26B43"/>
          </p15:clr>
        </p15:guide>
        <p15:guide id="12" pos="1995" userDrawn="1">
          <p15:clr>
            <a:srgbClr val="F26B43"/>
          </p15:clr>
        </p15:guide>
        <p15:guide id="13" pos="2404" userDrawn="1">
          <p15:clr>
            <a:srgbClr val="F26B43"/>
          </p15:clr>
        </p15:guide>
        <p15:guide id="14" pos="2449" userDrawn="1">
          <p15:clr>
            <a:srgbClr val="F26B43"/>
          </p15:clr>
        </p15:guide>
        <p15:guide id="15" pos="4218" userDrawn="1">
          <p15:clr>
            <a:srgbClr val="F26B43"/>
          </p15:clr>
        </p15:guide>
        <p15:guide id="16" pos="2903" userDrawn="1">
          <p15:clr>
            <a:srgbClr val="F26B43"/>
          </p15:clr>
        </p15:guide>
        <p15:guide id="17" pos="3311" userDrawn="1">
          <p15:clr>
            <a:srgbClr val="F26B43"/>
          </p15:clr>
        </p15:guide>
        <p15:guide id="18" pos="3765" userDrawn="1">
          <p15:clr>
            <a:srgbClr val="F26B43"/>
          </p15:clr>
        </p15:guide>
        <p15:guide id="19" pos="4672" userDrawn="1">
          <p15:clr>
            <a:srgbClr val="F26B43"/>
          </p15:clr>
        </p15:guide>
        <p15:guide id="20" pos="5125" userDrawn="1">
          <p15:clr>
            <a:srgbClr val="F26B43"/>
          </p15:clr>
        </p15:guide>
        <p15:guide id="21" pos="2857" userDrawn="1">
          <p15:clr>
            <a:srgbClr val="F26B43"/>
          </p15:clr>
        </p15:guide>
        <p15:guide id="22" pos="3356" userDrawn="1">
          <p15:clr>
            <a:srgbClr val="F26B43"/>
          </p15:clr>
        </p15:guide>
        <p15:guide id="23" pos="4263" userDrawn="1">
          <p15:clr>
            <a:srgbClr val="F26B43"/>
          </p15:clr>
        </p15:guide>
        <p15:guide id="24" pos="3810" userDrawn="1">
          <p15:clr>
            <a:srgbClr val="F26B43"/>
          </p15:clr>
        </p15:guide>
        <p15:guide id="25" pos="4717" userDrawn="1">
          <p15:clr>
            <a:srgbClr val="F26B43"/>
          </p15:clr>
        </p15:guide>
        <p15:guide id="26" pos="5171" userDrawn="1">
          <p15:clr>
            <a:srgbClr val="F26B43"/>
          </p15:clr>
        </p15:guide>
        <p15:guide id="27" orient="horz" pos="60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0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90977" y="50441"/>
            <a:ext cx="8960235" cy="4858747"/>
            <a:chOff x="90977" y="50441"/>
            <a:chExt cx="8960235" cy="4858747"/>
          </a:xfrm>
        </p:grpSpPr>
        <p:sp>
          <p:nvSpPr>
            <p:cNvPr id="4" name="TextBox 3"/>
            <p:cNvSpPr txBox="1"/>
            <p:nvPr/>
          </p:nvSpPr>
          <p:spPr>
            <a:xfrm>
              <a:off x="165364" y="1011668"/>
              <a:ext cx="8866392" cy="383181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685809"/>
              <a:r>
                <a:rPr lang="en-US" sz="2000" dirty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Equitas </a:t>
              </a:r>
              <a:r>
                <a:rPr lang="en-US" sz="2000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Health </a:t>
              </a:r>
              <a:r>
                <a:rPr lang="en-US" sz="1600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is </a:t>
              </a:r>
              <a:r>
                <a:rPr lang="en-US" sz="1600" dirty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 be the gateway to good health for </a:t>
              </a:r>
              <a:r>
                <a:rPr lang="en-US" sz="1600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those at </a:t>
              </a:r>
              <a:r>
                <a:rPr lang="en-US" sz="1600" dirty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risk or affected by HIV/AIDS, for our LGBTQ </a:t>
              </a:r>
              <a:r>
                <a:rPr lang="en-US" sz="1600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community.</a:t>
              </a:r>
              <a:endParaRPr lang="en-US" sz="1600" dirty="0">
                <a:solidFill>
                  <a:srgbClr val="00166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defTabSz="685809"/>
              <a:endParaRPr lang="en-US" sz="1050" dirty="0" smtClean="0">
                <a:solidFill>
                  <a:srgbClr val="00166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defTabSz="685809"/>
              <a:r>
                <a:rPr lang="en-US" sz="1800" b="1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Openings</a:t>
              </a:r>
            </a:p>
            <a:p>
              <a:pPr defTabSz="685809"/>
              <a:r>
                <a:rPr lang="en-US" sz="1600" dirty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en-US" sz="1800" dirty="0" smtClean="0">
                <a:solidFill>
                  <a:srgbClr val="00166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defTabSz="685809"/>
              <a:r>
                <a:rPr lang="en-US" sz="1800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sz="1800" b="1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LPNs </a:t>
              </a:r>
              <a:r>
                <a:rPr lang="en-US" sz="1800" b="1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– </a:t>
              </a:r>
              <a:r>
                <a:rPr lang="en-US" sz="1800" b="1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Columbus </a:t>
              </a:r>
              <a:r>
                <a:rPr lang="en-US" sz="1800" b="1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and Dayton</a:t>
              </a:r>
            </a:p>
            <a:p>
              <a:pPr defTabSz="685809"/>
              <a:r>
                <a:rPr lang="en-US" sz="1800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sz="1800" b="1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Dental Assistant – Columbus</a:t>
              </a:r>
            </a:p>
            <a:p>
              <a:pPr defTabSz="685809"/>
              <a:r>
                <a:rPr lang="en-US" sz="1800" b="1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Housing Case Manager – Portsmouth</a:t>
              </a:r>
            </a:p>
            <a:p>
              <a:pPr defTabSz="685809"/>
              <a:r>
                <a:rPr lang="en-US" sz="1800" b="1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Part Time Hygienist – Columbus</a:t>
              </a:r>
            </a:p>
            <a:p>
              <a:pPr defTabSz="685809"/>
              <a:r>
                <a:rPr lang="en-US" sz="1800" b="1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Clinical RN Ops Advisor – Columbus</a:t>
              </a:r>
            </a:p>
            <a:p>
              <a:pPr defTabSz="685809"/>
              <a:r>
                <a:rPr lang="en-US" sz="1800" b="1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Pharmacy Technician – Columbus</a:t>
              </a:r>
            </a:p>
            <a:p>
              <a:pPr defTabSz="685809"/>
              <a:endParaRPr lang="en-US" sz="1050" dirty="0" smtClean="0">
                <a:solidFill>
                  <a:srgbClr val="00166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defTabSz="685809"/>
              <a:r>
                <a:rPr lang="en-US" sz="1600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Please </a:t>
              </a:r>
              <a:r>
                <a:rPr lang="en-US" sz="1600" dirty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apply </a:t>
              </a:r>
            </a:p>
            <a:p>
              <a:pPr defTabSz="685809"/>
              <a:r>
                <a:rPr lang="en-US" sz="1600" dirty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https://equitashealth.com/careers/ </a:t>
              </a:r>
            </a:p>
            <a:p>
              <a:pPr defTabSz="685809"/>
              <a:r>
                <a:rPr lang="en-US" sz="1600" dirty="0" smtClean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Email: </a:t>
              </a:r>
              <a:r>
                <a:rPr lang="en-US" sz="1600" dirty="0">
                  <a:solidFill>
                    <a:srgbClr val="00166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pameladiggs@equitashealth.com</a:t>
              </a: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53256" y="2485130"/>
              <a:ext cx="961016" cy="961016"/>
            </a:xfrm>
            <a:prstGeom prst="rect">
              <a:avLst/>
            </a:prstGeom>
          </p:spPr>
        </p:pic>
        <p:grpSp>
          <p:nvGrpSpPr>
            <p:cNvPr id="9" name="Group 8"/>
            <p:cNvGrpSpPr/>
            <p:nvPr/>
          </p:nvGrpSpPr>
          <p:grpSpPr>
            <a:xfrm>
              <a:off x="110236" y="820121"/>
              <a:ext cx="8915443" cy="122799"/>
              <a:chOff x="75067" y="571384"/>
              <a:chExt cx="8915443" cy="171871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75067" y="574421"/>
                <a:ext cx="2160587" cy="165569"/>
              </a:xfrm>
              <a:prstGeom prst="rect">
                <a:avLst/>
              </a:prstGeom>
              <a:solidFill>
                <a:srgbClr val="C900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2235654" y="574420"/>
                <a:ext cx="2124097" cy="165569"/>
              </a:xfrm>
              <a:prstGeom prst="rect">
                <a:avLst/>
              </a:prstGeom>
              <a:solidFill>
                <a:srgbClr val="00CC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4359751" y="574463"/>
                <a:ext cx="2160587" cy="16556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520337" y="571384"/>
                <a:ext cx="2470173" cy="171871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065" b="18480"/>
            <a:stretch/>
          </p:blipFill>
          <p:spPr>
            <a:xfrm>
              <a:off x="6288989" y="50441"/>
              <a:ext cx="2762223" cy="890145"/>
            </a:xfrm>
            <a:prstGeom prst="rect">
              <a:avLst/>
            </a:prstGeom>
          </p:spPr>
        </p:pic>
        <p:sp>
          <p:nvSpPr>
            <p:cNvPr id="2" name="Rectangle 1"/>
            <p:cNvSpPr/>
            <p:nvPr/>
          </p:nvSpPr>
          <p:spPr>
            <a:xfrm>
              <a:off x="90977" y="50441"/>
              <a:ext cx="6184385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WE ARE HIRING</a:t>
              </a:r>
              <a:r>
                <a:rPr lang="en-US" sz="4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….…</a:t>
              </a:r>
              <a:endParaRPr lang="en-US" sz="4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1" name="Picture 10" descr="medical logo by vishalpandya1991 on DeviantAr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4616" y="1857983"/>
              <a:ext cx="805832" cy="89711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12" name="Picture 11" descr="Medicine | PNG Al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07079" y="1862070"/>
              <a:ext cx="1206184" cy="90463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13" name="Picture 12" descr="Medical Records &amp; Health Information Technicians at My ...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72" r="16186"/>
            <a:stretch/>
          </p:blipFill>
          <p:spPr>
            <a:xfrm>
              <a:off x="7415425" y="3554252"/>
              <a:ext cx="1308236" cy="984552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15" name="TextBox 14"/>
            <p:cNvSpPr txBox="1"/>
            <p:nvPr/>
          </p:nvSpPr>
          <p:spPr>
            <a:xfrm>
              <a:off x="5902350" y="2907270"/>
              <a:ext cx="73795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685809"/>
              <a:r>
                <a:rPr lang="en-US" sz="1200" b="1" dirty="0" smtClean="0">
                  <a:solidFill>
                    <a:srgbClr val="00166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fornian FB" panose="0207040306080B030204" pitchFamily="18" charset="0"/>
                  <a:cs typeface="Arial" panose="020B0604020202020204" pitchFamily="34" charset="0"/>
                </a:rPr>
                <a:t>MEDICAL</a:t>
              </a:r>
              <a:endParaRPr lang="en-US" sz="1200" b="1" dirty="0">
                <a:solidFill>
                  <a:srgbClr val="0016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712438" y="2907270"/>
              <a:ext cx="8864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685809"/>
              <a:r>
                <a:rPr lang="en-US" sz="1200" b="1" dirty="0" smtClean="0">
                  <a:solidFill>
                    <a:srgbClr val="00166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fornian FB" panose="0207040306080B030204" pitchFamily="18" charset="0"/>
                  <a:cs typeface="Arial" panose="020B0604020202020204" pitchFamily="34" charset="0"/>
                </a:rPr>
                <a:t>PHARMACY</a:t>
              </a:r>
              <a:endParaRPr lang="en-US" sz="1200" b="1" dirty="0">
                <a:solidFill>
                  <a:srgbClr val="0016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882893" y="4724522"/>
              <a:ext cx="102727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685809"/>
              <a:r>
                <a:rPr lang="en-US" sz="1200" b="1" dirty="0" smtClean="0">
                  <a:solidFill>
                    <a:srgbClr val="00166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fornian FB" panose="0207040306080B030204" pitchFamily="18" charset="0"/>
                  <a:cs typeface="Arial" panose="020B0604020202020204" pitchFamily="34" charset="0"/>
                </a:rPr>
                <a:t>DENISTRY</a:t>
              </a:r>
              <a:endParaRPr lang="en-US" sz="1200" b="1" dirty="0">
                <a:solidFill>
                  <a:srgbClr val="0016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09734" y="4724522"/>
              <a:ext cx="153907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685809"/>
              <a:r>
                <a:rPr lang="en-US" sz="1200" b="1" dirty="0" smtClean="0">
                  <a:solidFill>
                    <a:srgbClr val="00166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fornian FB" panose="0207040306080B030204" pitchFamily="18" charset="0"/>
                  <a:cs typeface="Arial" panose="020B0604020202020204" pitchFamily="34" charset="0"/>
                </a:rPr>
                <a:t>SUPPORT SERVICES</a:t>
              </a:r>
              <a:endParaRPr lang="en-US" sz="1200" b="1" dirty="0">
                <a:solidFill>
                  <a:srgbClr val="0016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  <a:cs typeface="Arial" panose="020B0604020202020204" pitchFamily="34" charset="0"/>
              </a:endParaRPr>
            </a:p>
          </p:txBody>
        </p:sp>
        <p:pic>
          <p:nvPicPr>
            <p:cNvPr id="23" name="Picture 22" descr="Teeth Cleaning: Standard &amp; Deep Cleaning Procedure Step-By ...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695" t="11042" r="5495" b="15689"/>
            <a:stretch/>
          </p:blipFill>
          <p:spPr>
            <a:xfrm>
              <a:off x="5632315" y="3554252"/>
              <a:ext cx="1505973" cy="1037633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  <p:extLst>
      <p:ext uri="{BB962C8B-B14F-4D97-AF65-F5344CB8AC3E}">
        <p14:creationId xmlns:p14="http://schemas.microsoft.com/office/powerpoint/2010/main" val="59396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IZELISTINDEX" val="0"/>
  <p:tag name="SAFEMARGIN" val="0"/>
  <p:tag name="VERTICALOFFSET" val="0"/>
  <p:tag name="HORIZONTALOFFSET" val="0"/>
  <p:tag name="CUSTOMNAME" val="%f_Resized"/>
  <p:tag name="NAMEOPTION" val="CUSTOM"/>
</p:tagLst>
</file>

<file path=ppt/theme/theme1.xml><?xml version="1.0" encoding="utf-8"?>
<a:theme xmlns:a="http://schemas.openxmlformats.org/drawingml/2006/main" name="Hikma Template">
  <a:themeElements>
    <a:clrScheme name="Custom 2">
      <a:dk1>
        <a:srgbClr val="001662"/>
      </a:dk1>
      <a:lt1>
        <a:sysClr val="window" lastClr="FFFFFF"/>
      </a:lt1>
      <a:dk2>
        <a:srgbClr val="FF5C57"/>
      </a:dk2>
      <a:lt2>
        <a:srgbClr val="000000"/>
      </a:lt2>
      <a:accent1>
        <a:srgbClr val="001662"/>
      </a:accent1>
      <a:accent2>
        <a:srgbClr val="FF5C57"/>
      </a:accent2>
      <a:accent3>
        <a:srgbClr val="9237A8"/>
      </a:accent3>
      <a:accent4>
        <a:srgbClr val="1F57E8"/>
      </a:accent4>
      <a:accent5>
        <a:srgbClr val="00CCBC"/>
      </a:accent5>
      <a:accent6>
        <a:srgbClr val="FF93C0"/>
      </a:accent6>
      <a:hlink>
        <a:srgbClr val="0563C1"/>
      </a:hlink>
      <a:folHlink>
        <a:srgbClr val="954F72"/>
      </a:folHlink>
    </a:clrScheme>
    <a:fontScheme name="Hik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defTabSz="685809">
          <a:defRPr sz="975" dirty="0">
            <a:solidFill>
              <a:srgbClr val="001662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ew Basic Slide master June 2019" id="{55A3DBB3-8E63-764E-8727-4EC507BD94DD}" vid="{B14C9902-31E9-8C4A-B72D-D91DDC88634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E355FC1763CF40A40C2EFBCCBF62C6" ma:contentTypeVersion="13" ma:contentTypeDescription="Create a new document." ma:contentTypeScope="" ma:versionID="9d4b5777356855abcb322ef7ae009183">
  <xsd:schema xmlns:xsd="http://www.w3.org/2001/XMLSchema" xmlns:xs="http://www.w3.org/2001/XMLSchema" xmlns:p="http://schemas.microsoft.com/office/2006/metadata/properties" xmlns:ns3="9986f434-cecf-4509-b2c8-f772f046529e" xmlns:ns4="6c5e843b-4276-459a-9b38-98aa11882250" targetNamespace="http://schemas.microsoft.com/office/2006/metadata/properties" ma:root="true" ma:fieldsID="c4d2222e1c1abdcd8cbd1514f870e35f" ns3:_="" ns4:_="">
    <xsd:import namespace="9986f434-cecf-4509-b2c8-f772f046529e"/>
    <xsd:import namespace="6c5e843b-4276-459a-9b38-98aa1188225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86f434-cecf-4509-b2c8-f772f04652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e843b-4276-459a-9b38-98aa1188225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E78286-C0DA-48CD-9103-6DA8C3E019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A50A26-92D1-48A3-824C-C6FA2010D9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86f434-cecf-4509-b2c8-f772f046529e"/>
    <ds:schemaRef ds:uri="6c5e843b-4276-459a-9b38-98aa11882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28C2D4-77C2-4929-847F-A39EA81B6F48}">
  <ds:schemaRefs>
    <ds:schemaRef ds:uri="http://www.w3.org/XML/1998/namespace"/>
    <ds:schemaRef ds:uri="9986f434-cecf-4509-b2c8-f772f046529e"/>
    <ds:schemaRef ds:uri="http://schemas.microsoft.com/office/2006/documentManagement/types"/>
    <ds:schemaRef ds:uri="6c5e843b-4276-459a-9b38-98aa11882250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570</TotalTime>
  <Words>79</Words>
  <Application>Microsoft Office PowerPoint</Application>
  <PresentationFormat>On-screen Show (16:9)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Californian FB</vt:lpstr>
      <vt:lpstr>Symbol</vt:lpstr>
      <vt:lpstr>Times New Roman</vt:lpstr>
      <vt:lpstr>Hikma Template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Outreach: S.T.E.M.</dc:title>
  <dc:creator>Jermaine L. Wilson;Derric J. Wright</dc:creator>
  <cp:lastModifiedBy>Pamela K. Diggs</cp:lastModifiedBy>
  <cp:revision>63</cp:revision>
  <cp:lastPrinted>2021-04-27T20:37:35Z</cp:lastPrinted>
  <dcterms:created xsi:type="dcterms:W3CDTF">2021-02-07T01:36:29Z</dcterms:created>
  <dcterms:modified xsi:type="dcterms:W3CDTF">2021-05-13T20:05:51Z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0x010100C3E355FC1763CF40A40C2EFBCCBF62C6</vt:lpwstr>
  </property>
</Properties>
</file>